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modifyVerifier cryptProviderType="rsaFull" cryptAlgorithmClass="hash" cryptAlgorithmType="typeAny" cryptAlgorithmSid="4" spinCount="100000" saltData="O5Z4lnpoobvu11EqWkccJQ==" hashData="sw9XD3iNuKU/GSR18wq2eUOZkXQ=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52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30D9F-6341-4C0C-BCC9-2095BC57119F}" type="datetimeFigureOut">
              <a:rPr lang="tr-TR" smtClean="0"/>
              <a:t>22.11.2012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74E53A-1CC3-459F-B509-34CA0C816004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3854595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30D9F-6341-4C0C-BCC9-2095BC57119F}" type="datetimeFigureOut">
              <a:rPr lang="tr-TR" smtClean="0"/>
              <a:t>22.11.2012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74E53A-1CC3-459F-B509-34CA0C816004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2867917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30D9F-6341-4C0C-BCC9-2095BC57119F}" type="datetimeFigureOut">
              <a:rPr lang="tr-TR" smtClean="0"/>
              <a:t>22.11.2012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74E53A-1CC3-459F-B509-34CA0C816004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5817385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30D9F-6341-4C0C-BCC9-2095BC57119F}" type="datetimeFigureOut">
              <a:rPr lang="tr-TR" smtClean="0"/>
              <a:t>22.11.2012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74E53A-1CC3-459F-B509-34CA0C816004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350323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30D9F-6341-4C0C-BCC9-2095BC57119F}" type="datetimeFigureOut">
              <a:rPr lang="tr-TR" smtClean="0"/>
              <a:t>22.11.2012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74E53A-1CC3-459F-B509-34CA0C816004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341918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30D9F-6341-4C0C-BCC9-2095BC57119F}" type="datetimeFigureOut">
              <a:rPr lang="tr-TR" smtClean="0"/>
              <a:t>22.11.2012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74E53A-1CC3-459F-B509-34CA0C816004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089525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30D9F-6341-4C0C-BCC9-2095BC57119F}" type="datetimeFigureOut">
              <a:rPr lang="tr-TR" smtClean="0"/>
              <a:t>22.11.2012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74E53A-1CC3-459F-B509-34CA0C816004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7384438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30D9F-6341-4C0C-BCC9-2095BC57119F}" type="datetimeFigureOut">
              <a:rPr lang="tr-TR" smtClean="0"/>
              <a:t>22.11.2012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74E53A-1CC3-459F-B509-34CA0C816004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303663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30D9F-6341-4C0C-BCC9-2095BC57119F}" type="datetimeFigureOut">
              <a:rPr lang="tr-TR" smtClean="0"/>
              <a:t>22.11.2012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74E53A-1CC3-459F-B509-34CA0C816004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6104557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30D9F-6341-4C0C-BCC9-2095BC57119F}" type="datetimeFigureOut">
              <a:rPr lang="tr-TR" smtClean="0"/>
              <a:t>22.11.2012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74E53A-1CC3-459F-B509-34CA0C816004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6032565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30D9F-6341-4C0C-BCC9-2095BC57119F}" type="datetimeFigureOut">
              <a:rPr lang="tr-TR" smtClean="0"/>
              <a:t>22.11.2012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74E53A-1CC3-459F-B509-34CA0C816004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265640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230D9F-6341-4C0C-BCC9-2095BC57119F}" type="datetimeFigureOut">
              <a:rPr lang="tr-TR" smtClean="0"/>
              <a:t>22.11.2012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74E53A-1CC3-459F-B509-34CA0C816004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5957027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275" y="260648"/>
            <a:ext cx="7269825" cy="27363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5868144" y="2204864"/>
            <a:ext cx="1296144" cy="79208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6428977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49" y="188640"/>
            <a:ext cx="5976343" cy="49981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Dikdörtgen 2"/>
          <p:cNvSpPr/>
          <p:nvPr/>
        </p:nvSpPr>
        <p:spPr>
          <a:xfrm>
            <a:off x="4860032" y="4456727"/>
            <a:ext cx="1152128" cy="79208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53782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40"/>
            <a:ext cx="5919888" cy="540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Dikdörtgen 2"/>
          <p:cNvSpPr/>
          <p:nvPr/>
        </p:nvSpPr>
        <p:spPr>
          <a:xfrm>
            <a:off x="2059336" y="4941168"/>
            <a:ext cx="1152128" cy="79208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53782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089" y="188640"/>
            <a:ext cx="5714047" cy="51125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Dikdörtgen 2"/>
          <p:cNvSpPr/>
          <p:nvPr/>
        </p:nvSpPr>
        <p:spPr>
          <a:xfrm>
            <a:off x="539552" y="4653136"/>
            <a:ext cx="1152128" cy="79208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53782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094" y="260648"/>
            <a:ext cx="5303247" cy="51125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Dikdörtgen 2"/>
          <p:cNvSpPr/>
          <p:nvPr/>
        </p:nvSpPr>
        <p:spPr>
          <a:xfrm>
            <a:off x="611560" y="4725144"/>
            <a:ext cx="1152128" cy="79208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53782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60648"/>
            <a:ext cx="5188366" cy="53285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Dikdörtgen 2"/>
          <p:cNvSpPr/>
          <p:nvPr/>
        </p:nvSpPr>
        <p:spPr>
          <a:xfrm>
            <a:off x="1755219" y="4941168"/>
            <a:ext cx="1152128" cy="79208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53782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7" y="188640"/>
            <a:ext cx="6484069" cy="31683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Dikdörtgen 2"/>
          <p:cNvSpPr/>
          <p:nvPr/>
        </p:nvSpPr>
        <p:spPr>
          <a:xfrm>
            <a:off x="5292080" y="2420888"/>
            <a:ext cx="1296144" cy="93610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53782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189689"/>
            <a:ext cx="6408390" cy="32904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Dikdörtgen 2"/>
          <p:cNvSpPr/>
          <p:nvPr/>
        </p:nvSpPr>
        <p:spPr>
          <a:xfrm>
            <a:off x="3635896" y="2780928"/>
            <a:ext cx="1152128" cy="79208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53782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944" y="260648"/>
            <a:ext cx="6753918" cy="35283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Dikdörtgen 2"/>
          <p:cNvSpPr/>
          <p:nvPr/>
        </p:nvSpPr>
        <p:spPr>
          <a:xfrm>
            <a:off x="611560" y="2852936"/>
            <a:ext cx="1296144" cy="93610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53782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729" y="260647"/>
            <a:ext cx="5432407" cy="5859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Dikdörtgen 1"/>
          <p:cNvSpPr/>
          <p:nvPr/>
        </p:nvSpPr>
        <p:spPr>
          <a:xfrm>
            <a:off x="4499992" y="5328234"/>
            <a:ext cx="1152128" cy="79208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53782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2924944"/>
            <a:ext cx="588645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53782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2"/>
            <a:ext cx="6451528" cy="2808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683568" y="1988840"/>
            <a:ext cx="1386358" cy="93610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913737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40"/>
            <a:ext cx="6446547" cy="27363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Dikdörtgen 2"/>
          <p:cNvSpPr/>
          <p:nvPr/>
        </p:nvSpPr>
        <p:spPr>
          <a:xfrm>
            <a:off x="5545939" y="2132856"/>
            <a:ext cx="1152128" cy="79208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53782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" y="188640"/>
            <a:ext cx="6287608" cy="24482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Dikdörtgen 2"/>
          <p:cNvSpPr/>
          <p:nvPr/>
        </p:nvSpPr>
        <p:spPr>
          <a:xfrm>
            <a:off x="755576" y="1628800"/>
            <a:ext cx="1152128" cy="100811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53782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6645310" cy="27363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Dikdörtgen 2"/>
          <p:cNvSpPr/>
          <p:nvPr/>
        </p:nvSpPr>
        <p:spPr>
          <a:xfrm>
            <a:off x="2195736" y="1844824"/>
            <a:ext cx="1440159" cy="108012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53782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5616624" cy="31776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Dikdörtgen 2"/>
          <p:cNvSpPr/>
          <p:nvPr/>
        </p:nvSpPr>
        <p:spPr>
          <a:xfrm>
            <a:off x="4067944" y="1988840"/>
            <a:ext cx="1152128" cy="64807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53782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6644458" cy="2376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Dikdörtgen 2"/>
          <p:cNvSpPr/>
          <p:nvPr/>
        </p:nvSpPr>
        <p:spPr>
          <a:xfrm>
            <a:off x="683568" y="1811849"/>
            <a:ext cx="1152128" cy="79208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53782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6307984" cy="25202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Dikdörtgen 2"/>
          <p:cNvSpPr/>
          <p:nvPr/>
        </p:nvSpPr>
        <p:spPr>
          <a:xfrm>
            <a:off x="3861023" y="1808820"/>
            <a:ext cx="1152128" cy="9001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53782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935" y="188640"/>
            <a:ext cx="5946212" cy="55446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Dikdörtgen 2"/>
          <p:cNvSpPr/>
          <p:nvPr/>
        </p:nvSpPr>
        <p:spPr>
          <a:xfrm>
            <a:off x="2040913" y="4941168"/>
            <a:ext cx="1152128" cy="79208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53782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0</Words>
  <Application>Microsoft Office PowerPoint</Application>
  <PresentationFormat>Ekran Gösterisi (4:3)</PresentationFormat>
  <Paragraphs>0</Paragraphs>
  <Slides>19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19</vt:i4>
      </vt:variant>
    </vt:vector>
  </HeadingPairs>
  <TitlesOfParts>
    <vt:vector size="20" baseType="lpstr"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OMER HAYYAM</dc:creator>
  <cp:lastModifiedBy>OMER HAYYAM</cp:lastModifiedBy>
  <cp:revision>10</cp:revision>
  <dcterms:created xsi:type="dcterms:W3CDTF">2012-11-22T18:10:40Z</dcterms:created>
  <dcterms:modified xsi:type="dcterms:W3CDTF">2012-11-22T19:44:41Z</dcterms:modified>
</cp:coreProperties>
</file>